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4"/>
  </p:notesMasterIdLst>
  <p:handoutMasterIdLst>
    <p:handoutMasterId r:id="rId15"/>
  </p:handoutMasterIdLst>
  <p:sldIdLst>
    <p:sldId id="350" r:id="rId5"/>
    <p:sldId id="353" r:id="rId6"/>
    <p:sldId id="354" r:id="rId7"/>
    <p:sldId id="355" r:id="rId8"/>
    <p:sldId id="356" r:id="rId9"/>
    <p:sldId id="358" r:id="rId10"/>
    <p:sldId id="360" r:id="rId11"/>
    <p:sldId id="361" r:id="rId12"/>
    <p:sldId id="3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>
        <p:scale>
          <a:sx n="75" d="100"/>
          <a:sy n="75" d="100"/>
        </p:scale>
        <p:origin x="316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2,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January 2, 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hyperlink" Target="https://augogames.itch.io/pink" TargetMode="External"/><Relationship Id="rId7" Type="http://schemas.openxmlformats.org/officeDocument/2006/relationships/hyperlink" Target="https://www.youtube.com/watch?v=TLB-gOR-U1k&amp;ab_channel=9FishGames%7COnlyExcitingGame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hyperlink" Target="https://www.dreadxp.com/news/ultra-indie-daily-dose-everything-is-peaceful-and-normal-in-pink/" TargetMode="External"/><Relationship Id="rId10" Type="http://schemas.openxmlformats.org/officeDocument/2006/relationships/image" Target="../media/image9.svg"/><Relationship Id="rId4" Type="http://schemas.openxmlformats.org/officeDocument/2006/relationships/hyperlink" Target="https://www.youtube.com/watch?v=WkafgovjlrE&amp;ab_channel=ManlyBadassHero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hyperlink" Target="https://www.youtube.com/watch?v=RKQGRPoDV_I&amp;ab_channel=Markiplier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slide" Target="slide2.xml"/><Relationship Id="rId5" Type="http://schemas.openxmlformats.org/officeDocument/2006/relationships/image" Target="../media/image11.jpeg"/><Relationship Id="rId4" Type="http://schemas.openxmlformats.org/officeDocument/2006/relationships/hyperlink" Target="https://youtu.be/M5gH2Yswsos?t=91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assetstore.unity.com/packages/2d/textures-materials/horror-collection-blood-123273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assetstore.unity.com/packages/3d/environments/urban/horror-rooms-hdrp-bundle-182068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hyperlink" Target="https://assetstore.unity.com/packages/2d/gui/dark-complete-horror-ui-200569" TargetMode="External"/><Relationship Id="rId4" Type="http://schemas.openxmlformats.org/officeDocument/2006/relationships/hyperlink" Target="https://assetstore.unity.com/packages/templates/escape-horror-game-kit-71885" TargetMode="External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youtu.be/Y-PnU2S4c_k?t=27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>
                <a:latin typeface="+mj-lt"/>
              </a:rPr>
              <a:t>Rene An</a:t>
            </a:r>
            <a:r>
              <a:rPr lang="en-US" dirty="0"/>
              <a:t> </a:t>
            </a:r>
          </a:p>
          <a:p>
            <a:r>
              <a:rPr lang="en-US" dirty="0"/>
              <a:t>Makit</a:t>
            </a:r>
          </a:p>
          <a:p>
            <a:r>
              <a:rPr lang="en-US" dirty="0"/>
              <a:t>Jan 01, 2022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A56DB-EABE-432C-B9AE-2F2F9FBF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⭐</a:t>
            </a:r>
            <a:r>
              <a:rPr lang="en-CA" dirty="0"/>
              <a:t>Horror game style</a:t>
            </a:r>
            <a:r>
              <a:rPr lang="ko-KR" altLang="en-US" dirty="0"/>
              <a:t>⭐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587C0-4058-4E7C-B2FC-B109EB7BC6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585768"/>
          </a:xfrm>
        </p:spPr>
        <p:txBody>
          <a:bodyPr/>
          <a:lstStyle/>
          <a:p>
            <a:r>
              <a:rPr lang="en-CA" dirty="0"/>
              <a:t>- Add many puzzle games</a:t>
            </a:r>
          </a:p>
          <a:p>
            <a:r>
              <a:rPr lang="en-CA" dirty="0"/>
              <a:t>- Or needs many texts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E2FEB-5D04-48F3-A736-BD175A25A2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A room (Small map)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101B69-3F20-46C8-AD9F-D4803478D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35666" y="5393168"/>
            <a:ext cx="2161905" cy="84901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CA" dirty="0"/>
              <a:t>Need a good level design</a:t>
            </a:r>
          </a:p>
          <a:p>
            <a:pPr marL="285750" indent="-285750">
              <a:buFontTx/>
              <a:buChar char="-"/>
            </a:pPr>
            <a:r>
              <a:rPr lang="en-CA" dirty="0"/>
              <a:t>Events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7962CE-6701-4B9A-B5C4-B7CB4CFBC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35666" y="4986745"/>
            <a:ext cx="2358050" cy="406423"/>
          </a:xfrm>
        </p:spPr>
        <p:txBody>
          <a:bodyPr/>
          <a:lstStyle/>
          <a:p>
            <a:r>
              <a:rPr lang="en-CA" dirty="0"/>
              <a:t>Many rooms (Big map)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84136F-CD10-4B45-8706-D106B877DE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96688" y="5268605"/>
            <a:ext cx="2441044" cy="106361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CA" dirty="0"/>
              <a:t>Need good art background</a:t>
            </a:r>
          </a:p>
          <a:p>
            <a:pPr marL="285750" indent="-285750">
              <a:buFontTx/>
              <a:buChar char="-"/>
            </a:pPr>
            <a:r>
              <a:rPr lang="en-CA" dirty="0"/>
              <a:t> Need a good View quality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C471EE-40C2-47DB-98D1-C0BB0F0C369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96688" y="4862182"/>
            <a:ext cx="2129245" cy="205837"/>
          </a:xfrm>
        </p:spPr>
        <p:txBody>
          <a:bodyPr/>
          <a:lstStyle/>
          <a:p>
            <a:r>
              <a:rPr lang="en-CA" dirty="0"/>
              <a:t>Focus on view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23520C7-3121-4661-B9DD-5625172C044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  <p:pic>
        <p:nvPicPr>
          <p:cNvPr id="1026" name="Picture 2" descr="Pink">
            <a:hlinkClick r:id="rId2" action="ppaction://hlinksldjump"/>
            <a:extLst>
              <a:ext uri="{FF2B5EF4-FFF2-40B4-BE49-F238E27FC236}">
                <a16:creationId xmlns:a16="http://schemas.microsoft.com/office/drawing/2014/main" id="{E1C58C7D-7DA6-48CF-8C46-CFAB1729BBC3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9" r="2137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Placeholder 20" descr="Touchscreen with solid fill">
            <a:extLst>
              <a:ext uri="{FF2B5EF4-FFF2-40B4-BE49-F238E27FC236}">
                <a16:creationId xmlns:a16="http://schemas.microsoft.com/office/drawing/2014/main" id="{8BEB0D40-3E70-46AA-A6F0-6AF0C78F0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48" b="1948"/>
          <a:stretch>
            <a:fillRect/>
          </a:stretch>
        </p:blipFill>
        <p:spPr>
          <a:xfrm>
            <a:off x="2629667" y="4481021"/>
            <a:ext cx="525838" cy="505724"/>
          </a:xfrm>
          <a:prstGeom prst="rect">
            <a:avLst/>
          </a:prstGeom>
        </p:spPr>
      </p:pic>
      <p:pic>
        <p:nvPicPr>
          <p:cNvPr id="2" name="Picture 2" descr="Little Nightmares Complete Edition">
            <a:hlinkClick r:id="rId6" action="ppaction://hlinksldjump"/>
            <a:extLst>
              <a:ext uri="{FF2B5EF4-FFF2-40B4-BE49-F238E27FC236}">
                <a16:creationId xmlns:a16="http://schemas.microsoft.com/office/drawing/2014/main" id="{2C7AB50D-6314-4E46-A966-E1CAEBE22D3D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" b="1912"/>
          <a:stretch>
            <a:fillRect/>
          </a:stretch>
        </p:blipFill>
        <p:spPr bwMode="auto">
          <a:xfrm>
            <a:off x="8791926" y="2448320"/>
            <a:ext cx="2118245" cy="203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oppy Playtime horror Guia APK v 1 Download for Android – Download Poppy  Playtime horror Guia APK Latest Version - APKFab.com">
            <a:hlinkClick r:id="rId8" action="ppaction://hlinksldjump"/>
            <a:extLst>
              <a:ext uri="{FF2B5EF4-FFF2-40B4-BE49-F238E27FC236}">
                <a16:creationId xmlns:a16="http://schemas.microsoft.com/office/drawing/2014/main" id="{D65F0A6E-A6BA-4D1A-81D4-A6FEC499477B}"/>
              </a:ext>
            </a:extLst>
          </p:cNvPr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" b="1948"/>
          <a:stretch>
            <a:fillRect/>
          </a:stretch>
        </p:blipFill>
        <p:spPr bwMode="auto">
          <a:xfrm>
            <a:off x="4830904" y="2572883"/>
            <a:ext cx="2118245" cy="203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90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DD93-86FB-4628-AF2E-CC124C27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008903" cy="610863"/>
          </a:xfrm>
        </p:spPr>
        <p:txBody>
          <a:bodyPr>
            <a:normAutofit/>
          </a:bodyPr>
          <a:lstStyle/>
          <a:p>
            <a:r>
              <a:rPr lang="en-CA" dirty="0"/>
              <a:t>1. A room (Small map)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B6D63-C942-4299-A56D-E5B047727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Pink (Text style)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6AAEF-7F3C-455A-9FC5-A000AE22818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 Cube Escape in Rusty lake (Room escape)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A3F3D-EACE-4329-9E7F-FDFD0AB2D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4375BF1-B4B0-49B5-845C-7712014DCF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746298"/>
            <a:ext cx="2863332" cy="161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B6C63E-9FB8-4CEC-8E80-3FD3D3F42E5F}"/>
              </a:ext>
            </a:extLst>
          </p:cNvPr>
          <p:cNvSpPr txBox="1"/>
          <p:nvPr/>
        </p:nvSpPr>
        <p:spPr>
          <a:xfrm>
            <a:off x="964022" y="4570777"/>
            <a:ext cx="49414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i="0" dirty="0">
                <a:solidFill>
                  <a:srgbClr val="222222"/>
                </a:solidFill>
                <a:effectLst/>
                <a:latin typeface="Lato" panose="020B0604020202020204" pitchFamily="34" charset="0"/>
              </a:rPr>
              <a:t>What is Pink? (Download) : </a:t>
            </a:r>
            <a:r>
              <a:rPr lang="en-CA" sz="1400" dirty="0">
                <a:solidFill>
                  <a:schemeClr val="bg1"/>
                </a:solidFill>
                <a:hlinkClick r:id="rId3"/>
              </a:rPr>
              <a:t>https://augogames.itch.io/pink</a:t>
            </a:r>
            <a:endParaRPr lang="en-CA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</a:rPr>
              <a:t>YouTube: </a:t>
            </a:r>
            <a:r>
              <a:rPr lang="en-CA" sz="1400" dirty="0">
                <a:solidFill>
                  <a:schemeClr val="bg1"/>
                </a:solidFill>
                <a:hlinkClick r:id="rId4"/>
              </a:rPr>
              <a:t>https://www.youtube.com/watch?v=WkafgovjlrE&amp;ab_channel=ManlyBadassHero</a:t>
            </a:r>
            <a:endParaRPr lang="en-CA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</a:rPr>
              <a:t>News: </a:t>
            </a:r>
            <a:r>
              <a:rPr lang="en-CA" sz="1400" dirty="0">
                <a:solidFill>
                  <a:schemeClr val="bg1"/>
                </a:solidFill>
                <a:hlinkClick r:id="rId5"/>
              </a:rPr>
              <a:t>https://www.dreadxp.com/news/ultra-indie-daily-dose-everything-is-peaceful-and-normal-in-pink/</a:t>
            </a:r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2054" name="Picture 6" descr="Cube Escape: Seasons | Rusty Lake Wiki | Fandom">
            <a:extLst>
              <a:ext uri="{FF2B5EF4-FFF2-40B4-BE49-F238E27FC236}">
                <a16:creationId xmlns:a16="http://schemas.microsoft.com/office/drawing/2014/main" id="{5D1EDBD9-3833-4397-A588-1CC7A2A9E3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2710945"/>
            <a:ext cx="2596583" cy="161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EA9D91-112D-4C8A-8E58-E75555A626C1}"/>
              </a:ext>
            </a:extLst>
          </p:cNvPr>
          <p:cNvSpPr txBox="1"/>
          <p:nvPr/>
        </p:nvSpPr>
        <p:spPr>
          <a:xfrm>
            <a:off x="6362700" y="4570777"/>
            <a:ext cx="494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</a:rPr>
              <a:t>YouTube: </a:t>
            </a:r>
            <a:r>
              <a:rPr lang="en-CA" sz="1400" dirty="0">
                <a:solidFill>
                  <a:schemeClr val="bg1"/>
                </a:solidFill>
                <a:hlinkClick r:id="rId7"/>
              </a:rPr>
              <a:t>https://www.youtube.com/watch?v=TLB-gOR-U1k&amp;ab_channel=9FishGames%7COnlyExcitingGames</a:t>
            </a:r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6" name="Graphic 5" descr="Bac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45C21BE-2438-4B38-A42B-8759ED5A4E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46977" y="5755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1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DD93-86FB-4628-AF2E-CC124C270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A big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B6D63-C942-4299-A56D-E5B047727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Poppy Playtime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6AAEF-7F3C-455A-9FC5-A000AE22818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Trud</a:t>
            </a:r>
            <a:r>
              <a:rPr lang="en-CA" dirty="0"/>
              <a:t> | Demon Stalks Me At School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A3F3D-EACE-4329-9E7F-FDFD0AB2D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  <p:pic>
        <p:nvPicPr>
          <p:cNvPr id="3078" name="Picture 6" descr="SCARIEST GAME IN YEARS | Poppy Playtime - YouTube">
            <a:extLst>
              <a:ext uri="{FF2B5EF4-FFF2-40B4-BE49-F238E27FC236}">
                <a16:creationId xmlns:a16="http://schemas.microsoft.com/office/drawing/2014/main" id="{5D287115-274A-48F6-8C32-D333FE67BB0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3" y="2705200"/>
            <a:ext cx="34544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A7A841-F639-49DD-BFD9-E5EF69F8DDC2}"/>
              </a:ext>
            </a:extLst>
          </p:cNvPr>
          <p:cNvSpPr txBox="1"/>
          <p:nvPr/>
        </p:nvSpPr>
        <p:spPr>
          <a:xfrm>
            <a:off x="928088" y="4876840"/>
            <a:ext cx="49414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</a:rPr>
              <a:t>YouTube: </a:t>
            </a:r>
            <a:r>
              <a:rPr lang="en-CA" sz="1400" dirty="0">
                <a:solidFill>
                  <a:schemeClr val="bg1"/>
                </a:solidFill>
                <a:hlinkClick r:id="rId3"/>
              </a:rPr>
              <a:t>https://www.youtube.com/watch?v=RKQGRPoDV_I&amp;ab_channel=Markiplier</a:t>
            </a:r>
            <a:endParaRPr lang="en-CA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</a:rPr>
              <a:t>Good 3D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</a:rPr>
              <a:t>A big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3EE26D-F937-40C6-B5BD-CEB859FC1CA2}"/>
              </a:ext>
            </a:extLst>
          </p:cNvPr>
          <p:cNvSpPr txBox="1"/>
          <p:nvPr/>
        </p:nvSpPr>
        <p:spPr>
          <a:xfrm>
            <a:off x="6362700" y="4888283"/>
            <a:ext cx="494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bg1"/>
                </a:solidFill>
              </a:rPr>
              <a:t>YouTube: </a:t>
            </a:r>
            <a:r>
              <a:rPr lang="en-CA" sz="1400" dirty="0">
                <a:solidFill>
                  <a:schemeClr val="bg1"/>
                </a:solidFill>
                <a:hlinkClick r:id="rId4"/>
              </a:rPr>
              <a:t>https://youtu.be/M5gH2Yswsos?t=919</a:t>
            </a:r>
            <a:endParaRPr lang="en-CA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3080" name="Picture 8" descr="The Trud Gameplay - YouTube">
            <a:extLst>
              <a:ext uri="{FF2B5EF4-FFF2-40B4-BE49-F238E27FC236}">
                <a16:creationId xmlns:a16="http://schemas.microsoft.com/office/drawing/2014/main" id="{E212A179-1423-4E71-A241-AAA863D9E9EA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2767767"/>
            <a:ext cx="34544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 descr="Back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BA2459FC-90CF-4E8F-A225-F739E0707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6977" y="5755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4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DD93-86FB-4628-AF2E-CC124C270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Focus on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B6D63-C942-4299-A56D-E5B04772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2" y="2300983"/>
            <a:ext cx="4827178" cy="404216"/>
          </a:xfrm>
        </p:spPr>
        <p:txBody>
          <a:bodyPr/>
          <a:lstStyle/>
          <a:p>
            <a:r>
              <a:rPr lang="en-CA" dirty="0"/>
              <a:t>The little nightmares 1 &amp;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6AAEF-7F3C-455A-9FC5-A000AE22818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Inside &amp; Limbo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A3F3D-EACE-4329-9E7F-FDFD0AB2D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pic>
        <p:nvPicPr>
          <p:cNvPr id="2050" name="Picture 2" descr="Little Nightmares&amp;#39; is free to download on Steam for a limited time">
            <a:extLst>
              <a:ext uri="{FF2B5EF4-FFF2-40B4-BE49-F238E27FC236}">
                <a16:creationId xmlns:a16="http://schemas.microsoft.com/office/drawing/2014/main" id="{7E197C39-3ECB-440A-8033-EA5E7AAEF8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2" y="2799144"/>
            <a:ext cx="3221371" cy="204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92934F-EC7A-4A93-A16F-8F958DF7D666}"/>
              </a:ext>
            </a:extLst>
          </p:cNvPr>
          <p:cNvSpPr txBox="1"/>
          <p:nvPr/>
        </p:nvSpPr>
        <p:spPr>
          <a:xfrm>
            <a:off x="938087" y="5181640"/>
            <a:ext cx="494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222222"/>
                </a:solidFill>
                <a:latin typeface="Lato" panose="020B0604020202020204" pitchFamily="34" charset="0"/>
              </a:rPr>
              <a:t>The games have a good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222222"/>
                </a:solidFill>
                <a:latin typeface="Lato" panose="020B0604020202020204" pitchFamily="34" charset="0"/>
              </a:rPr>
              <a:t>Those usually have a big map and a big volume.</a:t>
            </a:r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505 Games » Inside/Limbo">
            <a:extLst>
              <a:ext uri="{FF2B5EF4-FFF2-40B4-BE49-F238E27FC236}">
                <a16:creationId xmlns:a16="http://schemas.microsoft.com/office/drawing/2014/main" id="{F3D46D46-E8B1-428E-999D-7CD7B1EADE6B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2705199"/>
            <a:ext cx="3741667" cy="213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D154F52E-5F22-4BE0-8C7A-CF7D037C9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6977" y="5755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A56DB-EABE-432C-B9AE-2F2F9FBF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🎮</a:t>
            </a:r>
            <a:r>
              <a:rPr lang="en-CA" dirty="0"/>
              <a:t>Unity Asset Store </a:t>
            </a:r>
            <a:r>
              <a:rPr lang="ko-KR" altLang="en-US" dirty="0"/>
              <a:t>🎮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E2FEB-5D04-48F3-A736-BD175A25A2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136519"/>
            <a:ext cx="2133600" cy="610863"/>
          </a:xfrm>
        </p:spPr>
        <p:txBody>
          <a:bodyPr/>
          <a:lstStyle/>
          <a:p>
            <a:r>
              <a:rPr lang="en-CA" dirty="0"/>
              <a:t>Dark - Complete Horror UI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84136F-CD10-4B45-8706-D106B877DE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4895866"/>
            <a:ext cx="2441044" cy="13731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$ 39.99 </a:t>
            </a:r>
            <a:r>
              <a:rPr lang="ko-KR" altLang="en-US" dirty="0"/>
              <a:t>→ </a:t>
            </a:r>
            <a:r>
              <a:rPr lang="en-CA" altLang="ko-KR" b="1" dirty="0">
                <a:solidFill>
                  <a:srgbClr val="FF0000"/>
                </a:solidFill>
              </a:rPr>
              <a:t>$ 27.99</a:t>
            </a:r>
            <a:r>
              <a:rPr lang="en-CA" altLang="ko-KR" dirty="0"/>
              <a:t> (-30%)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https://assetstore.unity.com/packages/3d/environments/urban/horror-rooms-hdrp-bundle-182068</a:t>
            </a:r>
            <a:endParaRPr lang="en-CA" dirty="0"/>
          </a:p>
          <a:p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CF0C97-25E3-4EED-86E1-388DFD3637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4895867"/>
            <a:ext cx="2441044" cy="13189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$ 99.99 </a:t>
            </a:r>
            <a:r>
              <a:rPr lang="ko-KR" altLang="en-US" dirty="0"/>
              <a:t>→ </a:t>
            </a:r>
            <a:r>
              <a:rPr lang="en-CA" altLang="ko-KR" b="1" dirty="0">
                <a:solidFill>
                  <a:srgbClr val="FF0000"/>
                </a:solidFill>
              </a:rPr>
              <a:t>$ 49.99</a:t>
            </a:r>
            <a:r>
              <a:rPr lang="en-CA" altLang="ko-KR" dirty="0"/>
              <a:t> (-50%)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https://assetstore.unity.com/packages/2d/textures-materials/horror-collection-blood-123273</a:t>
            </a:r>
            <a:endParaRPr lang="en-C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390DC1-21C2-4EA3-B583-8CB75C22A1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136519"/>
            <a:ext cx="2129245" cy="610863"/>
          </a:xfrm>
        </p:spPr>
        <p:txBody>
          <a:bodyPr/>
          <a:lstStyle/>
          <a:p>
            <a:r>
              <a:rPr lang="en-CA" dirty="0"/>
              <a:t>Horror Collection: Blood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23520C7-3121-4661-B9DD-5625172C044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022001B-90E5-4C62-A5E7-758E8BF321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136519"/>
            <a:ext cx="2129245" cy="610863"/>
          </a:xfrm>
        </p:spPr>
        <p:txBody>
          <a:bodyPr/>
          <a:lstStyle/>
          <a:p>
            <a:r>
              <a:rPr lang="en-CA" b="1" i="0" dirty="0">
                <a:solidFill>
                  <a:srgbClr val="212121"/>
                </a:solidFill>
                <a:effectLst/>
                <a:latin typeface="Inter"/>
              </a:rPr>
              <a:t>Horror Rooms HDRP - Bundle</a:t>
            </a:r>
          </a:p>
          <a:p>
            <a:endParaRPr lang="en-C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4085B7-59CB-442E-8639-FE0752EE94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136519"/>
            <a:ext cx="2128157" cy="610863"/>
          </a:xfrm>
        </p:spPr>
        <p:txBody>
          <a:bodyPr/>
          <a:lstStyle/>
          <a:p>
            <a:r>
              <a:rPr lang="en-CA" dirty="0"/>
              <a:t>Escape "Horror Game Kit"</a:t>
            </a:r>
          </a:p>
          <a:p>
            <a:endParaRPr lang="en-CA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834660-7EDE-4000-986F-3B66C096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4895867"/>
            <a:ext cx="2128157" cy="1197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$ 68 → </a:t>
            </a:r>
            <a:r>
              <a:rPr lang="en-CA" b="1" dirty="0">
                <a:solidFill>
                  <a:srgbClr val="FF0000"/>
                </a:solidFill>
              </a:rPr>
              <a:t>$ 34</a:t>
            </a:r>
            <a:r>
              <a:rPr lang="en-CA" dirty="0"/>
              <a:t> (-50%)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https://assetstore.unity.com/packages/templates/escape-horror-game-kit-71885</a:t>
            </a:r>
            <a:br>
              <a:rPr lang="en-CA" dirty="0"/>
            </a:b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F0E126-7114-40EB-8B36-ECD8B4F7C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4895867"/>
            <a:ext cx="2133600" cy="1197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$ 40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5"/>
              </a:rPr>
              <a:t>https://assetstore.unity.com/packages/2d/gui/dark-complete-horror-ui-200569</a:t>
            </a:r>
            <a:endParaRPr lang="en-CA" dirty="0"/>
          </a:p>
          <a:p>
            <a:endParaRPr lang="en-CA" dirty="0"/>
          </a:p>
        </p:txBody>
      </p:sp>
      <p:pic>
        <p:nvPicPr>
          <p:cNvPr id="33" name="Picture 6" descr="screenshot">
            <a:extLst>
              <a:ext uri="{FF2B5EF4-FFF2-40B4-BE49-F238E27FC236}">
                <a16:creationId xmlns:a16="http://schemas.microsoft.com/office/drawing/2014/main" id="{519EB924-D146-49CF-8E00-7C5C91AA54ED}"/>
              </a:ext>
            </a:extLst>
          </p:cNvPr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9" r="21949"/>
          <a:stretch>
            <a:fillRect/>
          </a:stretch>
        </p:blipFill>
        <p:spPr bwMode="auto">
          <a:xfrm>
            <a:off x="3657600" y="1882775"/>
            <a:ext cx="2119313" cy="2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5C31DDD0-2214-4BC1-B9E6-4AA26FC1F87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391" r="391"/>
          <a:stretch/>
        </p:blipFill>
        <p:spPr>
          <a:xfrm>
            <a:off x="971550" y="1882775"/>
            <a:ext cx="2118245" cy="2037217"/>
          </a:xfrm>
        </p:spPr>
      </p:pic>
      <p:pic>
        <p:nvPicPr>
          <p:cNvPr id="4110" name="Picture 14" descr="screenshot">
            <a:extLst>
              <a:ext uri="{FF2B5EF4-FFF2-40B4-BE49-F238E27FC236}">
                <a16:creationId xmlns:a16="http://schemas.microsoft.com/office/drawing/2014/main" id="{B7F392E5-5413-48D0-8082-2D6478FF4407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7" r="20757"/>
          <a:stretch>
            <a:fillRect/>
          </a:stretch>
        </p:blipFill>
        <p:spPr bwMode="auto">
          <a:xfrm>
            <a:off x="6362700" y="1882775"/>
            <a:ext cx="2117725" cy="2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creenshot">
            <a:extLst>
              <a:ext uri="{FF2B5EF4-FFF2-40B4-BE49-F238E27FC236}">
                <a16:creationId xmlns:a16="http://schemas.microsoft.com/office/drawing/2014/main" id="{51AA60BE-9E3F-4CFD-A40F-1B230E08A14D}"/>
              </a:ext>
            </a:extLst>
          </p:cNvPr>
          <p:cNvPicPr>
            <a:picLocks noGrp="1" noChangeAspect="1" noChangeArrowheads="1"/>
          </p:cNvPicPr>
          <p:nvPr>
            <p:ph type="pic" sz="quarter" idx="30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7" r="20757"/>
          <a:stretch>
            <a:fillRect/>
          </a:stretch>
        </p:blipFill>
        <p:spPr bwMode="auto">
          <a:xfrm>
            <a:off x="9112250" y="1882775"/>
            <a:ext cx="2117725" cy="2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4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82EC-7A4F-4EA5-8A67-8671D1E0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268" y="4866469"/>
            <a:ext cx="3052044" cy="1472338"/>
          </a:xfrm>
        </p:spPr>
        <p:txBody>
          <a:bodyPr>
            <a:noAutofit/>
          </a:bodyPr>
          <a:lstStyle/>
          <a:p>
            <a:r>
              <a:rPr lang="en-CA" sz="1400" b="1" dirty="0"/>
              <a:t>Story</a:t>
            </a:r>
            <a:br>
              <a:rPr lang="en-CA" sz="1400" dirty="0"/>
            </a:br>
            <a:r>
              <a:rPr lang="en-CA" sz="1400" dirty="0"/>
              <a:t>(Does not matter the user of view.)</a:t>
            </a:r>
            <a:br>
              <a:rPr lang="en-CA" sz="1400" dirty="0"/>
            </a:br>
            <a:r>
              <a:rPr lang="en-CA" sz="1400" dirty="0"/>
              <a:t>- 1 -3 main items</a:t>
            </a:r>
            <a:br>
              <a:rPr lang="en-CA" sz="1400" dirty="0"/>
            </a:br>
            <a:r>
              <a:rPr lang="en-CA" sz="1400" dirty="0"/>
              <a:t>(Pink: colour, water and plants.)</a:t>
            </a:r>
            <a:br>
              <a:rPr lang="en-CA" sz="1400" dirty="0"/>
            </a:br>
            <a:r>
              <a:rPr lang="en-CA" sz="1400" dirty="0"/>
              <a:t>- Short playtime</a:t>
            </a:r>
            <a:br>
              <a:rPr lang="en-CA" sz="1400" dirty="0"/>
            </a:br>
            <a:r>
              <a:rPr lang="en-CA" sz="1400" dirty="0"/>
              <a:t>- There</a:t>
            </a:r>
            <a:r>
              <a:rPr lang="ko-KR" altLang="en-US" sz="1400" dirty="0"/>
              <a:t> </a:t>
            </a:r>
            <a:r>
              <a:rPr lang="en-CA" altLang="ko-KR" sz="1400" dirty="0"/>
              <a:t>are</a:t>
            </a:r>
            <a:r>
              <a:rPr lang="ko-KR" altLang="en-US" sz="1400" dirty="0"/>
              <a:t> </a:t>
            </a:r>
            <a:r>
              <a:rPr lang="en-CA" altLang="ko-KR" sz="1400" dirty="0"/>
              <a:t>many</a:t>
            </a:r>
            <a:r>
              <a:rPr lang="ko-KR" altLang="en-US" sz="1400" dirty="0"/>
              <a:t> </a:t>
            </a:r>
            <a:r>
              <a:rPr lang="en-CA" altLang="ko-KR" sz="1400" dirty="0"/>
              <a:t>texts. </a:t>
            </a:r>
            <a:r>
              <a:rPr lang="ko-KR" altLang="en-US" sz="1400" dirty="0"/>
              <a:t>😂</a:t>
            </a:r>
            <a:br>
              <a:rPr lang="en-CA" altLang="ko-KR" sz="1400" dirty="0"/>
            </a:br>
            <a:endParaRPr lang="en-CA" sz="1400" dirty="0"/>
          </a:p>
        </p:txBody>
      </p:sp>
      <p:pic>
        <p:nvPicPr>
          <p:cNvPr id="4" name="Picture 2" descr="Pink">
            <a:hlinkClick r:id="rId2" action="ppaction://hlinksldjump"/>
            <a:extLst>
              <a:ext uri="{FF2B5EF4-FFF2-40B4-BE49-F238E27FC236}">
                <a16:creationId xmlns:a16="http://schemas.microsoft.com/office/drawing/2014/main" id="{0228D4BF-76FA-4F30-B27C-FC0F5A2F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9" r="21379"/>
          <a:stretch>
            <a:fillRect/>
          </a:stretch>
        </p:blipFill>
        <p:spPr bwMode="auto">
          <a:xfrm>
            <a:off x="954268" y="2572883"/>
            <a:ext cx="2118245" cy="203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he Trud Gameplay - YouTube">
            <a:extLst>
              <a:ext uri="{FF2B5EF4-FFF2-40B4-BE49-F238E27FC236}">
                <a16:creationId xmlns:a16="http://schemas.microsoft.com/office/drawing/2014/main" id="{80ED9579-8572-4949-BA83-3BCA0A36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15" y="2767797"/>
            <a:ext cx="3168754" cy="178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ADDDF5-938A-4D08-9D79-B7DA57019770}"/>
              </a:ext>
            </a:extLst>
          </p:cNvPr>
          <p:cNvSpPr txBox="1">
            <a:spLocks/>
          </p:cNvSpPr>
          <p:nvPr/>
        </p:nvSpPr>
        <p:spPr>
          <a:xfrm>
            <a:off x="4619215" y="4913528"/>
            <a:ext cx="3052044" cy="79041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2000" dirty="0"/>
              <a:t>Rooms (Some maps)</a:t>
            </a:r>
          </a:p>
          <a:p>
            <a:r>
              <a:rPr lang="en-CA" sz="2000" dirty="0"/>
              <a:t>- </a:t>
            </a:r>
            <a:r>
              <a:rPr lang="en-CA" sz="2000" b="1" dirty="0"/>
              <a:t>School</a:t>
            </a:r>
            <a:r>
              <a:rPr lang="en-CA" sz="2000" dirty="0"/>
              <a:t> (?)</a:t>
            </a:r>
          </a:p>
        </p:txBody>
      </p:sp>
      <p:pic>
        <p:nvPicPr>
          <p:cNvPr id="8" name="Graphic 7" descr="Add with solid fill">
            <a:extLst>
              <a:ext uri="{FF2B5EF4-FFF2-40B4-BE49-F238E27FC236}">
                <a16:creationId xmlns:a16="http://schemas.microsoft.com/office/drawing/2014/main" id="{F9F09326-3A72-4504-933E-28E163DBC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8664" y="3134291"/>
            <a:ext cx="914400" cy="91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7FC94F-0E86-4D0C-94E4-C1B694DC7BFF}"/>
              </a:ext>
            </a:extLst>
          </p:cNvPr>
          <p:cNvCxnSpPr/>
          <p:nvPr/>
        </p:nvCxnSpPr>
        <p:spPr>
          <a:xfrm>
            <a:off x="8107789" y="3659010"/>
            <a:ext cx="81413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AD15809-7A5A-4C5C-B720-2413B03C5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1746" y="2767797"/>
            <a:ext cx="1898826" cy="187513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B1CE45F-3D6B-4919-9436-688AC7B2438D}"/>
              </a:ext>
            </a:extLst>
          </p:cNvPr>
          <p:cNvSpPr txBox="1">
            <a:spLocks/>
          </p:cNvSpPr>
          <p:nvPr/>
        </p:nvSpPr>
        <p:spPr>
          <a:xfrm>
            <a:off x="9321342" y="4866469"/>
            <a:ext cx="2202437" cy="79041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2000" dirty="0"/>
              <a:t>No </a:t>
            </a:r>
            <a:r>
              <a:rPr lang="en-CA" sz="2000" b="1" dirty="0"/>
              <a:t>monsters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37999-BA42-48D0-93CA-6DD55B229457}"/>
              </a:ext>
            </a:extLst>
          </p:cNvPr>
          <p:cNvSpPr txBox="1"/>
          <p:nvPr/>
        </p:nvSpPr>
        <p:spPr>
          <a:xfrm>
            <a:off x="2013390" y="1222090"/>
            <a:ext cx="8671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So… How about the </a:t>
            </a:r>
            <a:r>
              <a:rPr lang="en-CA" sz="4400" b="1" dirty="0">
                <a:solidFill>
                  <a:schemeClr val="bg1"/>
                </a:solidFill>
              </a:rPr>
              <a:t>profound story</a:t>
            </a:r>
            <a:r>
              <a:rPr lang="en-CA" sz="44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540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3318C-9597-462F-B8DD-BD98015E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🏫 </a:t>
            </a:r>
            <a:r>
              <a:rPr lang="en-CA" dirty="0"/>
              <a:t>School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F99B1-3B3C-4741-A1A0-291EA91D9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8912" y="1846738"/>
            <a:ext cx="9723917" cy="610862"/>
          </a:xfrm>
        </p:spPr>
        <p:txBody>
          <a:bodyPr/>
          <a:lstStyle/>
          <a:p>
            <a:r>
              <a:rPr lang="en-CA" dirty="0"/>
              <a:t>Example)</a:t>
            </a:r>
          </a:p>
          <a:p>
            <a:r>
              <a:rPr lang="en-CA" dirty="0"/>
              <a:t>Soul Worker: https://www.youtube.com/watch?v=OLIJtqtoU4s&amp;ab_channel=Steparu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21E14C0-D4FD-4C09-BDDC-5D3F5A2D00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p:pic>
        <p:nvPicPr>
          <p:cNvPr id="5122" name="Picture 2" descr="B3🎗 on Twitter: &amp;quot;다니던 중학교가 고등학교로 바뀌면서 없어졌단 이야기를 들었다. 하얀 양말, 검은 단화, 단발머리,  엄격한 교칙, 가정 선생님과 제일 친하고 은근한 따돌림도 눈치 못 채서 결국 따돌림을 이겨버린 멍청한 여중생이던 내가">
            <a:extLst>
              <a:ext uri="{FF2B5EF4-FFF2-40B4-BE49-F238E27FC236}">
                <a16:creationId xmlns:a16="http://schemas.microsoft.com/office/drawing/2014/main" id="{769738DB-B510-4E6A-8191-61DA155F789B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r="13262"/>
          <a:stretch>
            <a:fillRect/>
          </a:stretch>
        </p:blipFill>
        <p:spPr bwMode="auto">
          <a:xfrm>
            <a:off x="978264" y="2814412"/>
            <a:ext cx="2118245" cy="203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melhanças e diferenças entre escolas dos animes e da vida real % Animes –  Chimichangas">
            <a:extLst>
              <a:ext uri="{FF2B5EF4-FFF2-40B4-BE49-F238E27FC236}">
                <a16:creationId xmlns:a16="http://schemas.microsoft.com/office/drawing/2014/main" id="{F6E7D053-FA68-4554-986F-22D3469DAE10}"/>
              </a:ext>
            </a:extLst>
          </p:cNvPr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7" r="23987"/>
          <a:stretch>
            <a:fillRect/>
          </a:stretch>
        </p:blipFill>
        <p:spPr bwMode="auto">
          <a:xfrm>
            <a:off x="3537943" y="4418828"/>
            <a:ext cx="2118245" cy="203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Another">
            <a:extLst>
              <a:ext uri="{FF2B5EF4-FFF2-40B4-BE49-F238E27FC236}">
                <a16:creationId xmlns:a16="http://schemas.microsoft.com/office/drawing/2014/main" id="{C03E10A7-8C91-4829-A506-59F48D2D2BD0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1" r="20511"/>
          <a:stretch>
            <a:fillRect/>
          </a:stretch>
        </p:blipFill>
        <p:spPr bwMode="auto">
          <a:xfrm>
            <a:off x="6362700" y="3627222"/>
            <a:ext cx="2117725" cy="20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Placeholder 18">
            <a:extLst>
              <a:ext uri="{FF2B5EF4-FFF2-40B4-BE49-F238E27FC236}">
                <a16:creationId xmlns:a16="http://schemas.microsoft.com/office/drawing/2014/main" id="{5AC74A0F-BD11-489F-80E6-B0FB8E8E23B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/>
          <a:srcRect l="4344" r="4344"/>
          <a:stretch/>
        </p:blipFill>
        <p:spPr>
          <a:xfrm>
            <a:off x="9603966" y="4387286"/>
            <a:ext cx="2117725" cy="2036762"/>
          </a:xfr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64C256-40AA-4E6B-9568-572AAB08EDB4}"/>
              </a:ext>
            </a:extLst>
          </p:cNvPr>
          <p:cNvCxnSpPr>
            <a:cxnSpLocks/>
          </p:cNvCxnSpPr>
          <p:nvPr/>
        </p:nvCxnSpPr>
        <p:spPr>
          <a:xfrm>
            <a:off x="6096000" y="2859437"/>
            <a:ext cx="0" cy="356461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128" name="Picture 8" descr="등줄기 오싹한 호러 애니메이션 추천 :: 라프텔">
            <a:extLst>
              <a:ext uri="{FF2B5EF4-FFF2-40B4-BE49-F238E27FC236}">
                <a16:creationId xmlns:a16="http://schemas.microsoft.com/office/drawing/2014/main" id="{57848101-C0A2-4BB0-A6DC-0E756A618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713" y="1951710"/>
            <a:ext cx="152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봄 : 애니벅스 만화학원 | 웹툰학원 | 애니메이션학원 | 일러스트학원 | 일본유학 | 미국캐나다유학 | 미술학원">
            <a:extLst>
              <a:ext uri="{FF2B5EF4-FFF2-40B4-BE49-F238E27FC236}">
                <a16:creationId xmlns:a16="http://schemas.microsoft.com/office/drawing/2014/main" id="{B12ABA92-8BD7-4B55-BFEA-F3DFF9D4D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22" y="4641742"/>
            <a:ext cx="2118246" cy="149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고독한별의 순수한♥망상☆놀이터">
            <a:extLst>
              <a:ext uri="{FF2B5EF4-FFF2-40B4-BE49-F238E27FC236}">
                <a16:creationId xmlns:a16="http://schemas.microsoft.com/office/drawing/2014/main" id="{9DFE354E-4B43-49AE-A20F-D2B1CA03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336" y="4027394"/>
            <a:ext cx="2211466" cy="13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Another Classroom | Abandoned Kansai">
            <a:extLst>
              <a:ext uri="{FF2B5EF4-FFF2-40B4-BE49-F238E27FC236}">
                <a16:creationId xmlns:a16="http://schemas.microsoft.com/office/drawing/2014/main" id="{6076EA22-164E-42FE-9760-B1DB59809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17" y="5007160"/>
            <a:ext cx="2117724" cy="14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꼭 봐야할 공포 애니 추천 - 라프텔">
            <a:extLst>
              <a:ext uri="{FF2B5EF4-FFF2-40B4-BE49-F238E27FC236}">
                <a16:creationId xmlns:a16="http://schemas.microsoft.com/office/drawing/2014/main" id="{7BB3A6E8-6F4E-4E6A-9668-019D2C25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041" y="235704"/>
            <a:ext cx="271067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배경 화면 : 교실, 유리, 애니메이션 소녀들, 독서, 서적, 입자, 햇빛, 미소, 교복, 학교 2500x1406 - aceryonik  - 1588003 - 배경 화면 - WallHere">
            <a:extLst>
              <a:ext uri="{FF2B5EF4-FFF2-40B4-BE49-F238E27FC236}">
                <a16:creationId xmlns:a16="http://schemas.microsoft.com/office/drawing/2014/main" id="{5C7B26AF-4A62-4A5D-BB13-0F5FE7477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18" y="2588242"/>
            <a:ext cx="2475605" cy="138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Mieruko-chan - Miko Yotsuya&amp;#39; HD Hintergrundbilder herunterladen - Anime  hintergrundbilder">
            <a:extLst>
              <a:ext uri="{FF2B5EF4-FFF2-40B4-BE49-F238E27FC236}">
                <a16:creationId xmlns:a16="http://schemas.microsoft.com/office/drawing/2014/main" id="{82EF2161-74AD-4FD4-A757-659DD49B7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066" y="529814"/>
            <a:ext cx="2005617" cy="11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게임 직업이 되다 - 게임잡">
            <a:extLst>
              <a:ext uri="{FF2B5EF4-FFF2-40B4-BE49-F238E27FC236}">
                <a16:creationId xmlns:a16="http://schemas.microsoft.com/office/drawing/2014/main" id="{D347664B-D13A-480A-85C7-0DE597CF2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433" y="274957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32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DD93-86FB-4628-AF2E-CC124C270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B6D63-C942-4299-A56D-E5B04772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2" y="2300983"/>
            <a:ext cx="4827178" cy="404216"/>
          </a:xfrm>
        </p:spPr>
        <p:txBody>
          <a:bodyPr/>
          <a:lstStyle/>
          <a:p>
            <a:r>
              <a:rPr lang="en-CA" dirty="0"/>
              <a:t>Dreams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A3F3D-EACE-4329-9E7F-FDFD0AB2D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2934F-EC7A-4A93-A16F-8F958DF7D666}"/>
              </a:ext>
            </a:extLst>
          </p:cNvPr>
          <p:cNvSpPr txBox="1"/>
          <p:nvPr/>
        </p:nvSpPr>
        <p:spPr>
          <a:xfrm>
            <a:off x="964022" y="2934104"/>
            <a:ext cx="4941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222222"/>
                </a:solidFill>
                <a:latin typeface="Lato" panose="020B0604020202020204" pitchFamily="34" charset="0"/>
              </a:rPr>
              <a:t>I like the main screen. :)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222222"/>
                </a:solidFill>
                <a:latin typeface="Lato" panose="020B0604020202020204" pitchFamily="34" charset="0"/>
              </a:rPr>
              <a:t>YouTube: [00:27] </a:t>
            </a:r>
            <a:r>
              <a:rPr lang="en-CA" sz="1400" dirty="0">
                <a:solidFill>
                  <a:srgbClr val="222222"/>
                </a:solidFill>
                <a:latin typeface="Lato" panose="020B0604020202020204" pitchFamily="34" charset="0"/>
                <a:hlinkClick r:id="rId2"/>
              </a:rPr>
              <a:t>https://youtu.be/Y-PnU2S4c_k?t=27</a:t>
            </a:r>
            <a:endParaRPr lang="en-CA" sz="1400" dirty="0">
              <a:solidFill>
                <a:srgbClr val="222222"/>
              </a:solidFill>
              <a:latin typeface="Lato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AF6051-6C03-4550-9727-7335C5AD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3" y="1840176"/>
            <a:ext cx="5701854" cy="24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355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565</TotalTime>
  <Words>473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Inter</vt:lpstr>
      <vt:lpstr>Arial</vt:lpstr>
      <vt:lpstr>Calibri</vt:lpstr>
      <vt:lpstr>Franklin Gothic Book</vt:lpstr>
      <vt:lpstr>Franklin Gothic Demi</vt:lpstr>
      <vt:lpstr>Lato</vt:lpstr>
      <vt:lpstr>Wingdings</vt:lpstr>
      <vt:lpstr>Theme1</vt:lpstr>
      <vt:lpstr>2nd Project</vt:lpstr>
      <vt:lpstr>⭐Horror game style⭐</vt:lpstr>
      <vt:lpstr>1. A room (Small map)</vt:lpstr>
      <vt:lpstr>2. A big map</vt:lpstr>
      <vt:lpstr>3. Focus on view</vt:lpstr>
      <vt:lpstr>🎮Unity Asset Store 🎮</vt:lpstr>
      <vt:lpstr>Story (Does not matter the user of view.) - 1 -3 main items (Pink: colour, water and plants.) - Short playtime - There are many texts. 😂 </vt:lpstr>
      <vt:lpstr>🏫 School</vt:lpstr>
      <vt:lpstr>Intro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Project</dc:title>
  <dc:creator>youjin An</dc:creator>
  <cp:lastModifiedBy>youjin An</cp:lastModifiedBy>
  <cp:revision>83</cp:revision>
  <dcterms:created xsi:type="dcterms:W3CDTF">2022-01-01T21:30:17Z</dcterms:created>
  <dcterms:modified xsi:type="dcterms:W3CDTF">2022-01-03T03:34:59Z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